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606" y="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011493-FA6C-4D42-82FB-4E39AD1495C5}" type="datetimeFigureOut">
              <a:rPr lang="en-PH" smtClean="0"/>
              <a:t>25/06/2020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D74943-B323-45A9-81A4-5136EC36779F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947731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; 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74943-B323-45A9-81A4-5136EC36779F}" type="slidenum">
              <a:rPr lang="en-PH" smtClean="0"/>
              <a:t>3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3529294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; 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74943-B323-45A9-81A4-5136EC36779F}" type="slidenum">
              <a:rPr lang="en-PH" smtClean="0"/>
              <a:t>6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2845154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; 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74943-B323-45A9-81A4-5136EC36779F}" type="slidenum">
              <a:rPr lang="en-PH" smtClean="0"/>
              <a:t>9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8684313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41205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506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519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85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4846527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11495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69287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443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448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176269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1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0579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至大上帝願祢導我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4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Lead Us, O Thou Great Jehovah</a:t>
            </a: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我就吟詩我就吟詩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gim-si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gim-si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永遠感謝讚美祢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Eng-oan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kam-sia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O-lo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Li.</a:t>
            </a: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Songs of praises, songs of praises,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will ever give to Thee.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33942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0"/>
            <a:ext cx="9144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1.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至大上帝願祢導我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 toa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穩過今世曠野地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;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Un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kim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-se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khong-ia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toe;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 G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uide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me O Thou great Jehovah,</a:t>
            </a: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Pilgrim through this barren land;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我真軟弱祢大權能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Goa chin loan-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jiok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 Li toa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koan-leng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用手牽我無犯罪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chhiu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khan goa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hoan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am weak, but Thou art mighty;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Hold me with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thy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pow’rful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hand;</a:t>
            </a: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天的米糧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天的米糧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zh-TW" alt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e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e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求祢永永養飼我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eng-eng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goa.</a:t>
            </a: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Bread of heaven, Bread of heaven,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Feed me till my want is o’er.</a:t>
            </a:r>
          </a:p>
        </p:txBody>
      </p:sp>
    </p:spTree>
    <p:extLst>
      <p:ext uri="{BB962C8B-B14F-4D97-AF65-F5344CB8AC3E}">
        <p14:creationId xmlns:p14="http://schemas.microsoft.com/office/powerpoint/2010/main" val="2884027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0"/>
            <a:ext cx="9144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2.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活命水源求祢開透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Oah-mia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chui-goan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我心口渴大欣慕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;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sim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-ta toa him-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 Open now the crystal fountain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Whence the healing stream doth flow;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404660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火柱雲柱求祢顯出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He-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thiau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hun-thiau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Li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hian-chhut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導我至終行天路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kau be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PH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thi</a:t>
            </a:r>
            <a:r>
              <a:rPr lang="en-PH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-lo,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Let the fire and cloudy pillar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Lead me all my journey through;</a:t>
            </a:r>
          </a:p>
        </p:txBody>
      </p:sp>
    </p:spTree>
    <p:extLst>
      <p:ext uri="{BB962C8B-B14F-4D97-AF65-F5344CB8AC3E}">
        <p14:creationId xmlns:p14="http://schemas.microsoft.com/office/powerpoint/2010/main" val="2363551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全能救主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全能救主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Choan-leng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Chu,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Choan-leng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Chu,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賜我氣力永保護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khui-lat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po-ho.</a:t>
            </a: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Strong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Deliv’rer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Strong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Deliv’rer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 Thou still my strength and shield.</a:t>
            </a:r>
          </a:p>
        </p:txBody>
      </p:sp>
    </p:spTree>
    <p:extLst>
      <p:ext uri="{BB962C8B-B14F-4D97-AF65-F5344CB8AC3E}">
        <p14:creationId xmlns:p14="http://schemas.microsoft.com/office/powerpoint/2010/main" val="7212302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0"/>
            <a:ext cx="9144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3</a:t>
            </a: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.</a:t>
            </a:r>
            <a:r>
              <a:rPr lang="zh-TW" altLang="en-US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後日行到約但河墘 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Au-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kau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-tan ho ki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驚惶訝疑免纏絆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;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giau-gi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560070" indent="-514350" algn="ctr">
              <a:buAutoNum type="arabicPeriod" startAt="3"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 I tread the verge of Jordan,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Bid my anxious fears subside.</a:t>
            </a:r>
          </a:p>
        </p:txBody>
      </p:sp>
    </p:spTree>
    <p:extLst>
      <p:ext uri="{BB962C8B-B14F-4D97-AF65-F5344CB8AC3E}">
        <p14:creationId xmlns:p14="http://schemas.microsoft.com/office/powerpoint/2010/main" val="3536514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主有戰勝死失陰府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Chu u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thai-ia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-sit,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im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-hu,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保我穩上迦南岸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 goa un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PH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Ka-lam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PH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Death of death, and hell’s destruction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Lead me safe on Canaan’s side.</a:t>
            </a:r>
          </a:p>
        </p:txBody>
      </p:sp>
    </p:spTree>
    <p:extLst>
      <p:ext uri="{BB962C8B-B14F-4D97-AF65-F5344CB8AC3E}">
        <p14:creationId xmlns:p14="http://schemas.microsoft.com/office/powerpoint/2010/main" val="1090563291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1052</TotalTime>
  <Words>456</Words>
  <Application>Microsoft Office PowerPoint</Application>
  <PresentationFormat>Widescreen</PresentationFormat>
  <Paragraphs>74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133</cp:revision>
  <dcterms:created xsi:type="dcterms:W3CDTF">2018-01-05T06:11:53Z</dcterms:created>
  <dcterms:modified xsi:type="dcterms:W3CDTF">2020-06-25T04:41:29Z</dcterms:modified>
</cp:coreProperties>
</file>